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6" r:id="rId6"/>
    <p:sldId id="262" r:id="rId7"/>
    <p:sldId id="261" r:id="rId8"/>
    <p:sldId id="263" r:id="rId9"/>
    <p:sldId id="265" r:id="rId10"/>
    <p:sldId id="270" r:id="rId11"/>
    <p:sldId id="267" r:id="rId12"/>
    <p:sldId id="268" r:id="rId13"/>
    <p:sldId id="269" r:id="rId14"/>
    <p:sldId id="273" r:id="rId15"/>
    <p:sldId id="271" r:id="rId16"/>
    <p:sldId id="272" r:id="rId17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43" autoAdjust="0"/>
    <p:restoredTop sz="93404" autoAdjust="0"/>
  </p:normalViewPr>
  <p:slideViewPr>
    <p:cSldViewPr snapToGrid="0" snapToObjects="1">
      <p:cViewPr>
        <p:scale>
          <a:sx n="156" d="100"/>
          <a:sy n="156" d="100"/>
        </p:scale>
        <p:origin x="-528" y="-22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gif>
</file>

<file path=ppt/media/image14.png>
</file>

<file path=ppt/media/image15.jpg>
</file>

<file path=ppt/media/image16.jp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E3487-2C42-CA43-ABCE-7174A9CC0693}" type="datetimeFigureOut">
              <a:rPr lang="en-US" smtClean="0"/>
              <a:t>9/20/14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42C1A-F007-3346-AD4E-1E5AAC0BC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sc_02061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95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73" y="2277206"/>
            <a:ext cx="1139151" cy="101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0327" y="0"/>
            <a:ext cx="2266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Eurostile"/>
                <a:cs typeface="Eurostile"/>
              </a:rPr>
              <a:t>Safe Zone</a:t>
            </a:r>
            <a:endParaRPr lang="en-US" sz="3600" dirty="0">
              <a:solidFill>
                <a:schemeClr val="bg1"/>
              </a:solidFill>
              <a:latin typeface="Eurostile"/>
              <a:cs typeface="Eurostile"/>
            </a:endParaRPr>
          </a:p>
        </p:txBody>
      </p:sp>
      <p:pic>
        <p:nvPicPr>
          <p:cNvPr id="7" name="Picture 6" descr="sga-people-silhouettes.gif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3068" y="4132785"/>
            <a:ext cx="511223" cy="332154"/>
          </a:xfrm>
          <a:prstGeom prst="rect">
            <a:avLst/>
          </a:prstGeom>
        </p:spPr>
      </p:pic>
      <p:pic>
        <p:nvPicPr>
          <p:cNvPr id="8" name="Picture 7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0429" r="1"/>
          <a:stretch/>
        </p:blipFill>
        <p:spPr>
          <a:xfrm>
            <a:off x="4856667" y="2072639"/>
            <a:ext cx="126528" cy="420077"/>
          </a:xfrm>
          <a:prstGeom prst="rect">
            <a:avLst/>
          </a:prstGeom>
        </p:spPr>
      </p:pic>
      <p:pic>
        <p:nvPicPr>
          <p:cNvPr id="9" name="Picture 8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160"/>
          <a:stretch/>
        </p:blipFill>
        <p:spPr>
          <a:xfrm>
            <a:off x="7081829" y="1297847"/>
            <a:ext cx="406242" cy="330592"/>
          </a:xfrm>
          <a:prstGeom prst="rect">
            <a:avLst/>
          </a:prstGeom>
        </p:spPr>
      </p:pic>
      <p:pic>
        <p:nvPicPr>
          <p:cNvPr id="10" name="Picture 9" descr="sga-people-silhouettes.gif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1516" y="2916860"/>
            <a:ext cx="572867" cy="372206"/>
          </a:xfrm>
          <a:prstGeom prst="rect">
            <a:avLst/>
          </a:prstGeom>
        </p:spPr>
      </p:pic>
      <p:pic>
        <p:nvPicPr>
          <p:cNvPr id="11" name="Picture 10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9585" r="20580"/>
          <a:stretch/>
        </p:blipFill>
        <p:spPr>
          <a:xfrm>
            <a:off x="6014987" y="1564639"/>
            <a:ext cx="128242" cy="420077"/>
          </a:xfrm>
          <a:prstGeom prst="rect">
            <a:avLst/>
          </a:prstGeom>
        </p:spPr>
      </p:pic>
      <p:pic>
        <p:nvPicPr>
          <p:cNvPr id="12" name="Picture 11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9398"/>
          <a:stretch/>
        </p:blipFill>
        <p:spPr>
          <a:xfrm>
            <a:off x="5951483" y="3416297"/>
            <a:ext cx="262510" cy="42007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659922" y="0"/>
            <a:ext cx="2987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Eurostile"/>
                <a:cs typeface="Eurostile"/>
              </a:rPr>
              <a:t>Disaster Zone</a:t>
            </a:r>
            <a:endParaRPr lang="en-US" sz="3600" dirty="0">
              <a:solidFill>
                <a:schemeClr val="bg1"/>
              </a:solidFill>
              <a:latin typeface="Eurostile"/>
              <a:cs typeface="Eurostile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657231" y="0"/>
            <a:ext cx="0" cy="5715000"/>
          </a:xfrm>
          <a:prstGeom prst="line">
            <a:avLst/>
          </a:prstGeom>
          <a:ln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529" r="41105"/>
          <a:stretch/>
        </p:blipFill>
        <p:spPr>
          <a:xfrm>
            <a:off x="7257146" y="3060372"/>
            <a:ext cx="138140" cy="420077"/>
          </a:xfrm>
          <a:prstGeom prst="rect">
            <a:avLst/>
          </a:prstGeom>
        </p:spPr>
      </p:pic>
      <p:pic>
        <p:nvPicPr>
          <p:cNvPr id="19" name="Picture 18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534" r="60824"/>
          <a:stretch/>
        </p:blipFill>
        <p:spPr>
          <a:xfrm>
            <a:off x="4768070" y="4265245"/>
            <a:ext cx="88597" cy="326293"/>
          </a:xfrm>
          <a:prstGeom prst="rect">
            <a:avLst/>
          </a:prstGeom>
        </p:spPr>
      </p:pic>
      <p:pic>
        <p:nvPicPr>
          <p:cNvPr id="20" name="Picture 19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1256"/>
          <a:stretch/>
        </p:blipFill>
        <p:spPr>
          <a:xfrm flipH="1">
            <a:off x="2488103" y="3669322"/>
            <a:ext cx="250495" cy="420077"/>
          </a:xfrm>
          <a:prstGeom prst="rect">
            <a:avLst/>
          </a:prstGeom>
        </p:spPr>
      </p:pic>
      <p:pic>
        <p:nvPicPr>
          <p:cNvPr id="21" name="Picture 20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305"/>
          <a:stretch/>
        </p:blipFill>
        <p:spPr>
          <a:xfrm flipH="1">
            <a:off x="8359708" y="2395948"/>
            <a:ext cx="398885" cy="420077"/>
          </a:xfrm>
          <a:prstGeom prst="rect">
            <a:avLst/>
          </a:prstGeom>
        </p:spPr>
      </p:pic>
      <p:pic>
        <p:nvPicPr>
          <p:cNvPr id="22" name="Picture 21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047" r="37724"/>
          <a:stretch/>
        </p:blipFill>
        <p:spPr>
          <a:xfrm flipH="1">
            <a:off x="3789360" y="1354600"/>
            <a:ext cx="194432" cy="306403"/>
          </a:xfrm>
          <a:prstGeom prst="rect">
            <a:avLst/>
          </a:prstGeom>
        </p:spPr>
      </p:pic>
      <p:pic>
        <p:nvPicPr>
          <p:cNvPr id="23" name="Picture 22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675" r="40319"/>
          <a:stretch/>
        </p:blipFill>
        <p:spPr>
          <a:xfrm>
            <a:off x="2349733" y="2111910"/>
            <a:ext cx="117056" cy="330592"/>
          </a:xfrm>
          <a:prstGeom prst="rect">
            <a:avLst/>
          </a:prstGeom>
        </p:spPr>
      </p:pic>
      <p:pic>
        <p:nvPicPr>
          <p:cNvPr id="24" name="Picture 23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534" r="60824"/>
          <a:stretch/>
        </p:blipFill>
        <p:spPr>
          <a:xfrm>
            <a:off x="5907784" y="4794670"/>
            <a:ext cx="107203" cy="394814"/>
          </a:xfrm>
          <a:prstGeom prst="rect">
            <a:avLst/>
          </a:prstGeom>
        </p:spPr>
      </p:pic>
      <p:pic>
        <p:nvPicPr>
          <p:cNvPr id="25" name="Picture 24" descr="sga-people-silhouettes.gi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9585" r="20580"/>
          <a:stretch/>
        </p:blipFill>
        <p:spPr>
          <a:xfrm>
            <a:off x="3596766" y="4285564"/>
            <a:ext cx="128242" cy="42007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890" y="968716"/>
            <a:ext cx="1139151" cy="10160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57" y="3575538"/>
            <a:ext cx="1139151" cy="10160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578235">
            <a:off x="2516420" y="2458547"/>
            <a:ext cx="796777" cy="28770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366393">
            <a:off x="2747978" y="4080806"/>
            <a:ext cx="750111" cy="287701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9580414">
            <a:off x="2666316" y="3498248"/>
            <a:ext cx="655292" cy="287701"/>
          </a:xfrm>
          <a:prstGeom prst="rect">
            <a:avLst/>
          </a:prstGeom>
        </p:spPr>
      </p:pic>
      <p:sp>
        <p:nvSpPr>
          <p:cNvPr id="52" name="Rectangular Callout 51"/>
          <p:cNvSpPr/>
          <p:nvPr/>
        </p:nvSpPr>
        <p:spPr>
          <a:xfrm>
            <a:off x="6915566" y="2372544"/>
            <a:ext cx="618032" cy="511948"/>
          </a:xfrm>
          <a:prstGeom prst="wedgeRectCallout">
            <a:avLst>
              <a:gd name="adj1" fmla="val 20000"/>
              <a:gd name="adj2" fmla="val 84763"/>
            </a:avLst>
          </a:prstGeom>
          <a:solidFill>
            <a:schemeClr val="tx1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You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9580414">
            <a:off x="4141122" y="2553432"/>
            <a:ext cx="655292" cy="287701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28961">
            <a:off x="5112050" y="1950763"/>
            <a:ext cx="655292" cy="287701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>
            <a:off x="3840679" y="4358621"/>
            <a:ext cx="750111" cy="287701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619036">
            <a:off x="5047379" y="4589334"/>
            <a:ext cx="750111" cy="28770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747894">
            <a:off x="6244142" y="1517153"/>
            <a:ext cx="655292" cy="287701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10418">
            <a:off x="5108253" y="3905046"/>
            <a:ext cx="750111" cy="287701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13107996">
            <a:off x="4109043" y="1810976"/>
            <a:ext cx="655292" cy="287701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10418">
            <a:off x="6139104" y="3283935"/>
            <a:ext cx="750111" cy="287701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20210418">
            <a:off x="7559949" y="2852894"/>
            <a:ext cx="750111" cy="287701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18"/>
          <a:stretch/>
        </p:blipFill>
        <p:spPr>
          <a:xfrm rot="3021651">
            <a:off x="7272128" y="3625280"/>
            <a:ext cx="750111" cy="287701"/>
          </a:xfrm>
          <a:prstGeom prst="rect">
            <a:avLst/>
          </a:prstGeom>
        </p:spPr>
      </p:pic>
      <p:pic>
        <p:nvPicPr>
          <p:cNvPr id="69" name="Picture 68" descr="SafetyNet.jpg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8605948" y="5189484"/>
            <a:ext cx="481065" cy="498330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>
            <a:off x="2504385" y="1408601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Arrow 39"/>
          <p:cNvSpPr/>
          <p:nvPr/>
        </p:nvSpPr>
        <p:spPr>
          <a:xfrm>
            <a:off x="3584308" y="2210708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Arrow 40"/>
          <p:cNvSpPr/>
          <p:nvPr/>
        </p:nvSpPr>
        <p:spPr>
          <a:xfrm>
            <a:off x="4714578" y="1669378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Left Arrow 41"/>
          <p:cNvSpPr/>
          <p:nvPr/>
        </p:nvSpPr>
        <p:spPr>
          <a:xfrm>
            <a:off x="5797490" y="1314964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Arrow 42"/>
          <p:cNvSpPr/>
          <p:nvPr/>
        </p:nvSpPr>
        <p:spPr>
          <a:xfrm>
            <a:off x="2120145" y="3060372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Left Arrow 48"/>
          <p:cNvSpPr/>
          <p:nvPr/>
        </p:nvSpPr>
        <p:spPr>
          <a:xfrm>
            <a:off x="7647184" y="2529705"/>
            <a:ext cx="671550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Left Arrow 50"/>
          <p:cNvSpPr/>
          <p:nvPr/>
        </p:nvSpPr>
        <p:spPr>
          <a:xfrm>
            <a:off x="5971601" y="3060372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Left Arrow 52"/>
          <p:cNvSpPr/>
          <p:nvPr/>
        </p:nvSpPr>
        <p:spPr>
          <a:xfrm>
            <a:off x="4647810" y="3502367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Left Arrow 53"/>
          <p:cNvSpPr/>
          <p:nvPr/>
        </p:nvSpPr>
        <p:spPr>
          <a:xfrm>
            <a:off x="6410279" y="4235025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Left Arrow 64"/>
          <p:cNvSpPr/>
          <p:nvPr/>
        </p:nvSpPr>
        <p:spPr>
          <a:xfrm>
            <a:off x="4590790" y="4937916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Left Arrow 65"/>
          <p:cNvSpPr/>
          <p:nvPr/>
        </p:nvSpPr>
        <p:spPr>
          <a:xfrm>
            <a:off x="2289757" y="4454698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Left Arrow 66"/>
          <p:cNvSpPr/>
          <p:nvPr/>
        </p:nvSpPr>
        <p:spPr>
          <a:xfrm>
            <a:off x="3524534" y="4159621"/>
            <a:ext cx="1236905" cy="18727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255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0" grpId="0" animBg="1"/>
      <p:bldP spid="41" grpId="0" animBg="1"/>
      <p:bldP spid="42" grpId="0" animBg="1"/>
      <p:bldP spid="43" grpId="0" animBg="1"/>
      <p:bldP spid="49" grpId="0" animBg="1"/>
      <p:bldP spid="51" grpId="0" animBg="1"/>
      <p:bldP spid="53" grpId="0" animBg="1"/>
      <p:bldP spid="54" grpId="0" animBg="1"/>
      <p:bldP spid="65" grpId="0" animBg="1"/>
      <p:bldP spid="66" grpId="0" animBg="1"/>
      <p:bldP spid="6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0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es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62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184346"/>
            <a:ext cx="8229600" cy="102321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Demo</a:t>
            </a:r>
            <a:endParaRPr lang="en-US" sz="7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3191970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184346"/>
            <a:ext cx="8229600" cy="102321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The Process</a:t>
            </a:r>
            <a:endParaRPr lang="en-US" sz="7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2055874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249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513"/>
            <a:ext cx="9144000" cy="515470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Persona Creation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3699708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250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513"/>
            <a:ext cx="9144000" cy="515470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8229600" cy="26051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High-Level Conceptualization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2798333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seball-Stadium-Sports-People-California-San-Francisco-1482503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006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-5m-earthquake-in-north-california-february-13-2012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6602" y="254000"/>
            <a:ext cx="6538784" cy="511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432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ypress_structure-1.jpe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83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arthquake-in-Haiti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15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r="1266" b="699"/>
          <a:stretch/>
        </p:blipFill>
        <p:spPr>
          <a:xfrm>
            <a:off x="0" y="-1"/>
            <a:ext cx="9144000" cy="571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98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79048_1280x720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290179"/>
            <a:ext cx="8229600" cy="9525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urostile"/>
                <a:cs typeface="Eurostile"/>
              </a:rPr>
              <a:t>What do I do now?</a:t>
            </a:r>
            <a:endParaRPr lang="en-US" sz="7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4004773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FEMA_logo.gi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9110" y="2981080"/>
            <a:ext cx="5669744" cy="2009530"/>
          </a:xfrm>
          <a:prstGeom prst="rect">
            <a:avLst/>
          </a:prstGeom>
        </p:spPr>
      </p:pic>
      <p:pic>
        <p:nvPicPr>
          <p:cNvPr id="4" name="Picture 3" descr="American Red Cross logo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691" y="1074614"/>
            <a:ext cx="4674577" cy="1611924"/>
          </a:xfrm>
          <a:prstGeom prst="rect">
            <a:avLst/>
          </a:prstGeom>
        </p:spPr>
      </p:pic>
      <p:pic>
        <p:nvPicPr>
          <p:cNvPr id="5" name="Picture 4" descr="national guard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3575" y="1146844"/>
            <a:ext cx="3069865" cy="148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962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afetyNet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1891"/>
          <a:stretch/>
        </p:blipFill>
        <p:spPr>
          <a:xfrm>
            <a:off x="3686053" y="1621691"/>
            <a:ext cx="1826846" cy="18924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92348" y="3416404"/>
            <a:ext cx="2279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  <a:latin typeface="Gotham-XLight"/>
                <a:cs typeface="Gotham-XLight"/>
              </a:rPr>
              <a:t>SafetyNet</a:t>
            </a:r>
            <a:endParaRPr lang="en-US" sz="2400" dirty="0">
              <a:solidFill>
                <a:srgbClr val="FF0000"/>
              </a:solidFill>
              <a:latin typeface="Gotham-XLight"/>
              <a:cs typeface="Gotham-XLight"/>
            </a:endParaRPr>
          </a:p>
        </p:txBody>
      </p:sp>
    </p:spTree>
    <p:extLst>
      <p:ext uri="{BB962C8B-B14F-4D97-AF65-F5344CB8AC3E}">
        <p14:creationId xmlns:p14="http://schemas.microsoft.com/office/powerpoint/2010/main" val="296265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113</TotalTime>
  <Words>21</Words>
  <Application>Microsoft Macintosh PowerPoint</Application>
  <PresentationFormat>On-screen Show (16:10)</PresentationFormat>
  <Paragraphs>9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Jimin</dc:creator>
  <cp:lastModifiedBy>Jimin</cp:lastModifiedBy>
  <cp:revision>23</cp:revision>
  <dcterms:created xsi:type="dcterms:W3CDTF">2014-09-21T03:19:36Z</dcterms:created>
  <dcterms:modified xsi:type="dcterms:W3CDTF">2014-09-21T05:13:23Z</dcterms:modified>
</cp:coreProperties>
</file>

<file path=docProps/thumbnail.jpeg>
</file>